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F1371-D8E9-4705-B736-7BE0C0C1C814}" v="317" dt="2021-06-23T11:12:15.213"/>
    <p1510:client id="{A59B7250-7A58-4B95-9920-E1737044DFEA}" v="174" dt="2021-06-21T17:57:07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7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6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9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2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9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6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9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8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76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05F86-02A9-469B-A8DD-2116F639E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5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25368" y="1599121"/>
            <a:ext cx="5541264" cy="2212848"/>
          </a:xfrm>
        </p:spPr>
        <p:txBody>
          <a:bodyPr>
            <a:normAutofit/>
          </a:bodyPr>
          <a:lstStyle/>
          <a:p>
            <a:r>
              <a:rPr lang="de-DE" sz="4400">
                <a:cs typeface="Calibri Light"/>
              </a:rPr>
              <a:t>Chess Evaluator</a:t>
            </a:r>
            <a:endParaRPr lang="de-DE" sz="440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877056" y="3894265"/>
            <a:ext cx="443484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IPASS Project</a:t>
            </a:r>
            <a:br>
              <a:rPr lang="de-DE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Khai-Tam Nguyen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9B86C0-FDA1-4FEB-807F-B6CA59CE8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17019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81C6D0-8122-4D59-A223-5137B6BC0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>
                <a:solidFill>
                  <a:srgbClr val="FFFFFF"/>
                </a:solidFill>
              </a:rPr>
              <a:t>Evaluatie algoritme</a:t>
            </a:r>
            <a:endParaRPr lang="nl-NL" sz="2400" dirty="0"/>
          </a:p>
          <a:p>
            <a:r>
              <a:rPr lang="nl-NL" sz="2400" dirty="0">
                <a:solidFill>
                  <a:srgbClr val="FFFFFF"/>
                </a:solidFill>
              </a:rPr>
              <a:t>Staat van schaakboord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4151D9-F69B-4DF5-B13F-A1D9122A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nl-NL" sz="3200" dirty="0"/>
              <a:t>Probleemomschrijving</a:t>
            </a:r>
          </a:p>
        </p:txBody>
      </p:sp>
      <p:pic>
        <p:nvPicPr>
          <p:cNvPr id="4" name="Afbeelding 5">
            <a:extLst>
              <a:ext uri="{FF2B5EF4-FFF2-40B4-BE49-F238E27FC236}">
                <a16:creationId xmlns:a16="http://schemas.microsoft.com/office/drawing/2014/main" id="{1646D116-E8DA-4056-BB9A-54AA6153A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76" y="133870"/>
            <a:ext cx="6413808" cy="66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A3405-EE2B-437C-A9B9-7F9D71CD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5C4B0A-0339-4B48-9681-DD132DC27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3856464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Schaakboord</a:t>
            </a:r>
          </a:p>
          <a:p>
            <a:r>
              <a:rPr lang="nl-NL" dirty="0">
                <a:solidFill>
                  <a:srgbClr val="FFFFFF"/>
                </a:solidFill>
              </a:rPr>
              <a:t>Schaakstukken</a:t>
            </a:r>
          </a:p>
        </p:txBody>
      </p:sp>
    </p:spTree>
    <p:extLst>
      <p:ext uri="{BB962C8B-B14F-4D97-AF65-F5344CB8AC3E}">
        <p14:creationId xmlns:p14="http://schemas.microsoft.com/office/powerpoint/2010/main" val="194012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610DE-F4C5-48A1-9115-A43E82FC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Algoritme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A0DE6B-203F-4EA6-B64A-13A64C4BC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Evaluatie criteria</a:t>
            </a:r>
          </a:p>
          <a:p>
            <a:r>
              <a:rPr lang="nl-NL" dirty="0" err="1">
                <a:solidFill>
                  <a:srgbClr val="FFFFFF"/>
                </a:solidFill>
              </a:rPr>
              <a:t>Kaissa</a:t>
            </a:r>
          </a:p>
          <a:p>
            <a:r>
              <a:rPr lang="nl-NL" dirty="0">
                <a:solidFill>
                  <a:srgbClr val="FFFFFF"/>
                </a:solidFill>
              </a:rPr>
              <a:t>Rob </a:t>
            </a:r>
            <a:r>
              <a:rPr lang="nl-NL" dirty="0" err="1">
                <a:solidFill>
                  <a:srgbClr val="FFFFFF"/>
                </a:solidFill>
              </a:rPr>
              <a:t>Upcraft</a:t>
            </a:r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7807B8FB-0F90-481A-A3A3-8873427E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669" y="541138"/>
            <a:ext cx="7296613" cy="54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1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0C963-528F-43AE-8F55-36499290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Reflectie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CFBE7-1A08-4120-823A-F89FDDCEA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UML-diagram maken</a:t>
            </a:r>
          </a:p>
          <a:p>
            <a:r>
              <a:rPr lang="nl-NL" dirty="0">
                <a:solidFill>
                  <a:srgbClr val="FFFFFF"/>
                </a:solidFill>
              </a:rPr>
              <a:t>Meer onderzoek doen</a:t>
            </a:r>
          </a:p>
          <a:p>
            <a:endParaRPr lang="nl-NL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74337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BA9C80"/>
      </a:accent1>
      <a:accent2>
        <a:srgbClr val="A8A273"/>
      </a:accent2>
      <a:accent3>
        <a:srgbClr val="99A67D"/>
      </a:accent3>
      <a:accent4>
        <a:srgbClr val="85AC76"/>
      </a:accent4>
      <a:accent5>
        <a:srgbClr val="82AC87"/>
      </a:accent5>
      <a:accent6>
        <a:srgbClr val="77AE95"/>
      </a:accent6>
      <a:hlink>
        <a:srgbClr val="5D85A8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6" baseType="lpstr">
      <vt:lpstr>PebbleVTI</vt:lpstr>
      <vt:lpstr>Chess Evaluator</vt:lpstr>
      <vt:lpstr>Probleemomschrijving</vt:lpstr>
      <vt:lpstr>Eisen</vt:lpstr>
      <vt:lpstr>Algoritme</vt:lpstr>
      <vt:lpstr>Reflectie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68</cp:revision>
  <dcterms:created xsi:type="dcterms:W3CDTF">2021-06-21T17:47:59Z</dcterms:created>
  <dcterms:modified xsi:type="dcterms:W3CDTF">2021-06-23T11:13:15Z</dcterms:modified>
</cp:coreProperties>
</file>